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62" r:id="rId5"/>
    <p:sldId id="259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31656-E805-41DB-A4E7-DBE2C08D520B}" v="5" dt="2021-04-06T16:39:58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2184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227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155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580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955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2177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755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5599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1479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69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0298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9B94E-9ADB-49F7-90F9-2762F4548C5F}" type="datetimeFigureOut">
              <a:rPr lang="es-PE" smtClean="0"/>
              <a:t>6/04/2021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586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autoempleado.mx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369" y="301452"/>
            <a:ext cx="8543925" cy="1325563"/>
          </a:xfrm>
        </p:spPr>
        <p:txBody>
          <a:bodyPr>
            <a:normAutofit/>
          </a:bodyPr>
          <a:lstStyle/>
          <a:p>
            <a:r>
              <a:rPr lang="es-PE" b="1" dirty="0"/>
              <a:t>¿Qué servicios podemos ofrecer	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1470992"/>
            <a:ext cx="4833731" cy="4611756"/>
          </a:xfrm>
        </p:spPr>
        <p:txBody>
          <a:bodyPr>
            <a:normAutofit fontScale="92500" lnSpcReduction="10000"/>
          </a:bodyPr>
          <a:lstStyle/>
          <a:p>
            <a:r>
              <a:rPr lang="es-PE" dirty="0"/>
              <a:t>Análisis de puntos a favor y en contra de vender en cada uno de los </a:t>
            </a:r>
            <a:r>
              <a:rPr lang="es-PE" dirty="0" err="1"/>
              <a:t>marketplaces</a:t>
            </a:r>
            <a:r>
              <a:rPr lang="es-PE" dirty="0"/>
              <a:t> Amazon, </a:t>
            </a:r>
            <a:r>
              <a:rPr lang="es-PE" dirty="0" err="1"/>
              <a:t>Mercadolibre</a:t>
            </a:r>
            <a:r>
              <a:rPr lang="es-PE" dirty="0"/>
              <a:t>, Linio, </a:t>
            </a:r>
            <a:r>
              <a:rPr lang="es-PE" dirty="0" err="1"/>
              <a:t>Claroshop</a:t>
            </a:r>
            <a:r>
              <a:rPr lang="es-PE" dirty="0"/>
              <a:t> y </a:t>
            </a:r>
            <a:r>
              <a:rPr lang="es-PE" dirty="0" err="1"/>
              <a:t>Wal</a:t>
            </a:r>
            <a:r>
              <a:rPr lang="es-PE" dirty="0"/>
              <a:t> </a:t>
            </a:r>
            <a:r>
              <a:rPr lang="es-PE" dirty="0" err="1"/>
              <a:t>Mart</a:t>
            </a:r>
            <a:r>
              <a:rPr lang="es-PE" dirty="0"/>
              <a:t>.</a:t>
            </a:r>
          </a:p>
          <a:p>
            <a:r>
              <a:rPr lang="es-PE" dirty="0"/>
              <a:t>Capacitación para entender el ciclo de venta en cada uno de éstos.</a:t>
            </a:r>
          </a:p>
          <a:p>
            <a:r>
              <a:rPr lang="es-PE" dirty="0"/>
              <a:t>Variables a considerar para establecer precio de venta</a:t>
            </a:r>
          </a:p>
          <a:p>
            <a:r>
              <a:rPr lang="es-PE" dirty="0"/>
              <a:t>Estrategias para generar buena reputación en </a:t>
            </a:r>
            <a:r>
              <a:rPr lang="es-PE" dirty="0" err="1"/>
              <a:t>Mercadolibre</a:t>
            </a:r>
            <a:r>
              <a:rPr lang="es-PE" dirty="0"/>
              <a:t> y Amazon</a:t>
            </a:r>
          </a:p>
        </p:txBody>
      </p:sp>
      <p:pic>
        <p:nvPicPr>
          <p:cNvPr id="1026" name="Picture 2" descr="Jeff Bezos: de Wall Street al garaje de su casa para fundar el ...">
            <a:extLst>
              <a:ext uri="{FF2B5EF4-FFF2-40B4-BE49-F238E27FC236}">
                <a16:creationId xmlns:a16="http://schemas.microsoft.com/office/drawing/2014/main" id="{07DA86B2-453E-417C-BBFC-2672E6B75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861" y="1470992"/>
            <a:ext cx="4031974" cy="263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82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369" y="301452"/>
            <a:ext cx="8543925" cy="1325563"/>
          </a:xfrm>
        </p:spPr>
        <p:txBody>
          <a:bodyPr>
            <a:normAutofit/>
          </a:bodyPr>
          <a:lstStyle/>
          <a:p>
            <a:r>
              <a:rPr lang="es-PE" b="1" dirty="0"/>
              <a:t>¿Qué servicios podemos ofrecer	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1470992"/>
            <a:ext cx="4833731" cy="4611756"/>
          </a:xfrm>
        </p:spPr>
        <p:txBody>
          <a:bodyPr>
            <a:normAutofit fontScale="92500" lnSpcReduction="10000"/>
          </a:bodyPr>
          <a:lstStyle/>
          <a:p>
            <a:r>
              <a:rPr lang="es-PE" dirty="0"/>
              <a:t>Causas por las cuales pueden suspender cuentas de vendedores</a:t>
            </a:r>
          </a:p>
          <a:p>
            <a:r>
              <a:rPr lang="es-PE" dirty="0"/>
              <a:t>Manejo de Comunicación con Clientes (mensajes y prevención reclamos)</a:t>
            </a:r>
          </a:p>
          <a:p>
            <a:r>
              <a:rPr lang="es-PE" dirty="0"/>
              <a:t>Manejo de devoluciones</a:t>
            </a:r>
          </a:p>
          <a:p>
            <a:r>
              <a:rPr lang="es-PE" dirty="0"/>
              <a:t>Importancia de Propiedad Intelectual</a:t>
            </a:r>
          </a:p>
          <a:p>
            <a:r>
              <a:rPr lang="es-PE" dirty="0"/>
              <a:t>Acciones a seguir para atender picos de venta altos como el Buen Fin y Navidad</a:t>
            </a:r>
          </a:p>
          <a:p>
            <a:endParaRPr lang="es-PE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4EC5C7A-2090-4934-8E2F-2AD7AB04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076" y="1789043"/>
            <a:ext cx="4262437" cy="3028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454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369" y="301452"/>
            <a:ext cx="8543925" cy="1325563"/>
          </a:xfrm>
        </p:spPr>
        <p:txBody>
          <a:bodyPr>
            <a:normAutofit/>
          </a:bodyPr>
          <a:lstStyle/>
          <a:p>
            <a:r>
              <a:rPr lang="es-PE" b="1" dirty="0"/>
              <a:t>¿Qué servicios podemos ofrecer	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1470992"/>
            <a:ext cx="4585253" cy="5085556"/>
          </a:xfrm>
        </p:spPr>
        <p:txBody>
          <a:bodyPr>
            <a:normAutofit fontScale="85000" lnSpcReduction="20000"/>
          </a:bodyPr>
          <a:lstStyle/>
          <a:p>
            <a:r>
              <a:rPr lang="es-PE" dirty="0"/>
              <a:t>Recomendaciones para usar Almacén de FDA de Amazon o </a:t>
            </a:r>
            <a:r>
              <a:rPr lang="es-PE" dirty="0" err="1"/>
              <a:t>Mercadolibre</a:t>
            </a:r>
            <a:r>
              <a:rPr lang="es-PE" dirty="0"/>
              <a:t> FULL</a:t>
            </a:r>
          </a:p>
          <a:p>
            <a:r>
              <a:rPr lang="es-PE" dirty="0"/>
              <a:t>Consejos de que NO hacer en las plataformas</a:t>
            </a:r>
          </a:p>
          <a:p>
            <a:r>
              <a:rPr lang="es-PE" dirty="0"/>
              <a:t>No todo es </a:t>
            </a:r>
            <a:r>
              <a:rPr lang="es-PE" dirty="0" err="1"/>
              <a:t>Mercadolibre</a:t>
            </a:r>
            <a:r>
              <a:rPr lang="es-PE" dirty="0"/>
              <a:t> y Amazon, Linio y </a:t>
            </a:r>
            <a:r>
              <a:rPr lang="es-PE" dirty="0" err="1"/>
              <a:t>Claroshop</a:t>
            </a:r>
            <a:r>
              <a:rPr lang="es-PE" dirty="0"/>
              <a:t> también te hablamos de éstos.</a:t>
            </a:r>
          </a:p>
          <a:p>
            <a:r>
              <a:rPr lang="es-PE" dirty="0"/>
              <a:t>El uso de </a:t>
            </a:r>
            <a:r>
              <a:rPr lang="es-PE" dirty="0" err="1"/>
              <a:t>Marketplaces</a:t>
            </a:r>
            <a:r>
              <a:rPr lang="es-PE" dirty="0"/>
              <a:t> y Redes Sociales</a:t>
            </a:r>
          </a:p>
          <a:p>
            <a:r>
              <a:rPr lang="es-PE" dirty="0"/>
              <a:t>Selección de productos a anunciar y recomendaciones que tipo de productos no son convenientes anunciar</a:t>
            </a:r>
          </a:p>
          <a:p>
            <a:r>
              <a:rPr lang="es-PE" dirty="0"/>
              <a:t>Comparativo </a:t>
            </a:r>
            <a:r>
              <a:rPr lang="es-PE" dirty="0" err="1"/>
              <a:t>marketplaces</a:t>
            </a:r>
            <a:r>
              <a:rPr lang="es-PE" dirty="0"/>
              <a:t> contra tiendas online</a:t>
            </a:r>
          </a:p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B661705-4EF9-4C5B-B413-D27065AE7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861" y="1627015"/>
            <a:ext cx="3819939" cy="325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08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369" y="301452"/>
            <a:ext cx="8543925" cy="1325563"/>
          </a:xfrm>
        </p:spPr>
        <p:txBody>
          <a:bodyPr>
            <a:normAutofit/>
          </a:bodyPr>
          <a:lstStyle/>
          <a:p>
            <a:r>
              <a:rPr lang="es-PE" b="1" dirty="0"/>
              <a:t>¿Qué servicios podemos ofrecer	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1470992"/>
            <a:ext cx="4585253" cy="5085556"/>
          </a:xfrm>
        </p:spPr>
        <p:txBody>
          <a:bodyPr>
            <a:normAutofit/>
          </a:bodyPr>
          <a:lstStyle/>
          <a:p>
            <a:r>
              <a:rPr lang="es-PE" dirty="0"/>
              <a:t>Si eres nuevo en </a:t>
            </a:r>
            <a:r>
              <a:rPr lang="es-PE" dirty="0" err="1"/>
              <a:t>marketplaces</a:t>
            </a:r>
            <a:r>
              <a:rPr lang="es-PE" dirty="0"/>
              <a:t>, te digo los pasos para comenzar.</a:t>
            </a:r>
          </a:p>
          <a:p>
            <a:r>
              <a:rPr lang="es-PE" dirty="0"/>
              <a:t>¿Cómo encontrar proveedores mexicanos para vender en </a:t>
            </a:r>
            <a:r>
              <a:rPr lang="es-PE" dirty="0" err="1"/>
              <a:t>marketplaces</a:t>
            </a:r>
            <a:r>
              <a:rPr lang="es-PE" dirty="0"/>
              <a:t>?</a:t>
            </a:r>
          </a:p>
          <a:p>
            <a:r>
              <a:rPr lang="es-PE" dirty="0"/>
              <a:t>Problemáticas de reputación del día a día como semáforo rojo en </a:t>
            </a:r>
            <a:r>
              <a:rPr lang="es-PE" dirty="0" err="1"/>
              <a:t>Mercadolibre</a:t>
            </a:r>
            <a:r>
              <a:rPr lang="es-PE" dirty="0"/>
              <a:t> o alto porcentaje de pedidos defectuosos en Amazon</a:t>
            </a:r>
          </a:p>
          <a:p>
            <a:endParaRPr lang="es-PE" dirty="0"/>
          </a:p>
          <a:p>
            <a:endParaRPr lang="es-PE" dirty="0"/>
          </a:p>
        </p:txBody>
      </p:sp>
      <p:pic>
        <p:nvPicPr>
          <p:cNvPr id="1026" name="Picture 2" descr="No eres tú, la red de Telcel está fallando">
            <a:extLst>
              <a:ext uri="{FF2B5EF4-FFF2-40B4-BE49-F238E27FC236}">
                <a16:creationId xmlns:a16="http://schemas.microsoft.com/office/drawing/2014/main" id="{DC2554F5-5967-45F4-B007-68900F8E5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438" y="1820069"/>
            <a:ext cx="3306832" cy="24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57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843" y="301452"/>
            <a:ext cx="8383451" cy="1325563"/>
          </a:xfrm>
        </p:spPr>
        <p:txBody>
          <a:bodyPr>
            <a:normAutofit/>
          </a:bodyPr>
          <a:lstStyle/>
          <a:p>
            <a:r>
              <a:rPr lang="es-PE" sz="3600" b="1" dirty="0"/>
              <a:t>¿Qué servicios NO  podemos ofrecer	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1470992"/>
            <a:ext cx="4833731" cy="4611756"/>
          </a:xfrm>
        </p:spPr>
        <p:txBody>
          <a:bodyPr>
            <a:normAutofit fontScale="92500" lnSpcReduction="10000"/>
          </a:bodyPr>
          <a:lstStyle/>
          <a:p>
            <a:r>
              <a:rPr lang="es-PE" dirty="0"/>
              <a:t>Activación de cuentas en </a:t>
            </a:r>
            <a:r>
              <a:rPr lang="es-PE" dirty="0" err="1"/>
              <a:t>marketplaces</a:t>
            </a:r>
            <a:endParaRPr lang="es-PE" dirty="0"/>
          </a:p>
          <a:p>
            <a:r>
              <a:rPr lang="es-PE" dirty="0"/>
              <a:t>No hacemos gestión para Tiendas Oficiales, pero si damos </a:t>
            </a:r>
            <a:r>
              <a:rPr lang="es-PE" dirty="0" err="1"/>
              <a:t>tips</a:t>
            </a:r>
            <a:r>
              <a:rPr lang="es-PE" dirty="0"/>
              <a:t> para intentar lograrlo</a:t>
            </a:r>
          </a:p>
          <a:p>
            <a:r>
              <a:rPr lang="es-PE" dirty="0"/>
              <a:t>Planes de Acción para reactivar cuentas de Amazon pero si se te pueden dar sugerencias para hacerlo</a:t>
            </a:r>
          </a:p>
          <a:p>
            <a:r>
              <a:rPr lang="es-PE" dirty="0"/>
              <a:t>Publicación de productos pero si recomendación del catálogo a publicar en base a información de Mercado</a:t>
            </a:r>
          </a:p>
          <a:p>
            <a:endParaRPr lang="es-P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D906AE4-26E6-4F15-A225-69B9AF429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844" y="1627015"/>
            <a:ext cx="4031974" cy="313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29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627" y="293170"/>
            <a:ext cx="9350859" cy="1325563"/>
          </a:xfrm>
        </p:spPr>
        <p:txBody>
          <a:bodyPr>
            <a:normAutofit/>
          </a:bodyPr>
          <a:lstStyle/>
          <a:p>
            <a:r>
              <a:rPr lang="es-PE" b="1" dirty="0"/>
              <a:t>Inversión en Consultoría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470992"/>
            <a:ext cx="4157870" cy="46117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s-PE" dirty="0">
              <a:cs typeface="Calibri"/>
            </a:endParaRP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dirty="0"/>
              <a:t>* Blog del Centro de Conocimiento </a:t>
            </a:r>
            <a:r>
              <a:rPr lang="es-PE" dirty="0">
                <a:hlinkClick r:id="rId2"/>
              </a:rPr>
              <a:t>www.autoempleado.mx</a:t>
            </a:r>
            <a:r>
              <a:rPr lang="es-PE" dirty="0"/>
              <a:t> es totalmente gratuito.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1F2B3FE-9C80-4FF9-832F-18B534FE4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66474"/>
            <a:ext cx="4118114" cy="306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3215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678</TotalTime>
  <Words>310</Words>
  <Application>Microsoft Office PowerPoint</Application>
  <PresentationFormat>A4 (210 x 297 mm)</PresentationFormat>
  <Paragraphs>32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¿Qué servicios podemos ofrecer ?</vt:lpstr>
      <vt:lpstr>¿Qué servicios podemos ofrecer ?</vt:lpstr>
      <vt:lpstr>¿Qué servicios podemos ofrecer ?</vt:lpstr>
      <vt:lpstr>¿Qué servicios podemos ofrecer ?</vt:lpstr>
      <vt:lpstr>¿Qué servicios NO  podemos ofrecer ?</vt:lpstr>
      <vt:lpstr>Inversión en Consultoría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 DESDE CERO PARA PYMES</dc:title>
  <dc:creator>david valderrama</dc:creator>
  <cp:lastModifiedBy>Jorge Pozo</cp:lastModifiedBy>
  <cp:revision>57</cp:revision>
  <dcterms:created xsi:type="dcterms:W3CDTF">2020-05-07T00:51:39Z</dcterms:created>
  <dcterms:modified xsi:type="dcterms:W3CDTF">2021-04-06T16:45:05Z</dcterms:modified>
</cp:coreProperties>
</file>